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2C62FB-8431-44CF-83CC-D618BC05CA87}" type="datetimeFigureOut">
              <a:rPr lang="en-MY" smtClean="0"/>
              <a:pPr/>
              <a:t>7/16/2012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E1F89B-2F0F-4F91-BE44-ADDE066E960D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TREATMENT ROOM MAKE OVER FOR POLIKLINIK PENAWAR BRANCH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MY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05744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MOHD AFFENDI BIN TUMARI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MEDICAL OFFICER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(MEDICAL ASSISTANT)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 PENAWAR</a:t>
            </a:r>
          </a:p>
          <a:p>
            <a:endParaRPr lang="en-MY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8083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7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POLIKLINIK MASAI ……DULU </a:t>
            </a:r>
            <a:endParaRPr lang="en-MY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21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6119"/>
            <a:ext cx="34686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324" y="4293096"/>
            <a:ext cx="3578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512168" cy="5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50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POLIKLINIK MASAI KINI …..DAN SELAMANYA</a:t>
            </a:r>
            <a:endParaRPr lang="en-MY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2903"/>
            <a:ext cx="17621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408907"/>
            <a:ext cx="17803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08907"/>
            <a:ext cx="1697630" cy="216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02902"/>
            <a:ext cx="1800200" cy="217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707" y="4077072"/>
            <a:ext cx="24209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7234"/>
            <a:ext cx="2376264" cy="162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6237312"/>
            <a:ext cx="1360563" cy="5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8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TERIMA KASIH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6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PENGENALAN</a:t>
            </a:r>
            <a:endParaRPr lang="en-MY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9888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  Dr Adnan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Sulaiman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selaku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Pengarah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Urusan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Kumpulan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Perubatan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Penawar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mengarahkan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tinjauan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perlunya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penambahbaikan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bilik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rawatan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susunan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perabot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kelengkapan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bio-medical di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poliklinik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penawar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675" y="378904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post-mortem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keperluan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dibekalkan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poliklinik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terbabit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status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dibekalkan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pengurusan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rawatan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doktor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peralatan,kelancaran,kebersihan,kesihatan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keselamatan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20365"/>
            <a:ext cx="1728192" cy="7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APPENDIX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-13929598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     </a:t>
            </a:r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	</a:t>
            </a:r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 </a:t>
            </a:r>
          </a:p>
          <a:p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827584" y="126876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FLOOR PLAN TREATMENT ROOM POLIKLINIK PENAWAR MASAI	</a:t>
            </a:r>
          </a:p>
          <a:p>
            <a:pPr marL="228600" indent="-228600">
              <a:buAutoNum type="arabicPeriod" startAt="2"/>
            </a:pP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TREATMENT ROOM &amp; EQUIPMENT EVALUATION LIST </a:t>
            </a:r>
          </a:p>
          <a:p>
            <a:pPr marL="228600" indent="-228600">
              <a:buAutoNum type="arabicPeriod" startAt="3"/>
            </a:pP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CHECKLIST SENARAI PERALATAN BILIK RAWATAN POLIKLINIK PENAWAR</a:t>
            </a:r>
          </a:p>
          <a:p>
            <a:pPr marL="228600" indent="-228600">
              <a:buAutoNum type="arabicPeriod" startAt="4"/>
            </a:pP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USER MANUAL MEDICAL EQUIPMENT TREATMENT ROOM</a:t>
            </a:r>
          </a:p>
          <a:p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4.1: CLEANING PROCESS OF BASIC SURGICAL INSTRUMENT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4.2: OXYGENATION SET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4.3: INTUBATION SET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4.4: ELECTROCARDIOGRAM (ECG)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4.5: SUCTION MACHINE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4.6: NEBULIZER MACHINE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4.7: BASIC SURGICAL INSTRUMENT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4.8: ULTRA VIOLET STERILIZER</a:t>
            </a:r>
          </a:p>
          <a:p>
            <a:endParaRPr lang="en-MY" dirty="0" smtClean="0"/>
          </a:p>
          <a:p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062" y="5805264"/>
            <a:ext cx="1947770" cy="7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 APPENDIX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88840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  NURSING PROCEDURE	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5.1: BLOOD PRESSURE TAKING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5.2: MEDICINE GIVING &amp; LABELING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5.3: IMMUNISATION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5.4: INTRA VENOUS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5.5: MEDICAL CHECK-UP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5.6: TEPID SPONGING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5.7: SUPPOSITORY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5.8: DRESSING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5.9: TOILET &amp; SUTURE ( T &amp; S )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5.10: SUTURE TO OPEN ( STO) PROCEDURE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5.11: INCISION &amp; DRAINAGE PROCEDUR</a:t>
            </a:r>
            <a:r>
              <a:rPr lang="en-MY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MY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445224"/>
            <a:ext cx="2016225" cy="72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 APPENDIX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859340"/>
            <a:ext cx="691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6. HANDLING COMMON CASES IN CLINIC	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6.1: FAINTING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6.2: ASTHMA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6.3: BURNS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6.4: OBSTETRIK &amp; GYNECOLOGI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M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373217"/>
            <a:ext cx="17986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8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97666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STANDARD OPERATION PROCEDURE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POLIKLINIK PENAWAR TREATMENT ROOM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Pengenalan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Penerangan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082428" cy="80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1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STOCK CARD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Stock Card</a:t>
            </a:r>
          </a:p>
          <a:p>
            <a:pPr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merujuk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rekod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barang-barang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pengukur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kekerapan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Rekod-rekod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memberitahu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perlukan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permintaan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barang-barang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pengurusan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(KPP HQ)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mengenali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stock card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iedarkan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rujukkan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Checklist –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enarai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eralatan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awatan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oliklinik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Penawar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( Microsoft Excel Doc )</a:t>
            </a:r>
            <a:endParaRPr lang="en-MY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93296"/>
            <a:ext cx="180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2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ALGORITMA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172084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latin typeface="Times New Roman" pitchFamily="18" charset="0"/>
                <a:cs typeface="Times New Roman" pitchFamily="18" charset="0"/>
              </a:rPr>
              <a:t>SUSUN ATUR BILIK RAWATAN POLIKLINIK PENAWAR :</a:t>
            </a:r>
          </a:p>
          <a:p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Pengenalan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Peralatan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Kelengkapan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Tatacara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pengunaan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Penyelengaraan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Baikpulih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Kerosakan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)-Biomed Technician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Penyeliaan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Cawangan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Pemantauan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( HQ ) – 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Surveliance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Hukuman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Ganjaran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( HQ )</a:t>
            </a:r>
          </a:p>
          <a:p>
            <a:endParaRPr lang="en-M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645" y="6169533"/>
            <a:ext cx="1647478" cy="5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0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POLIKLINIK MASAI….DULU</a:t>
            </a:r>
            <a:endParaRPr lang="en-MY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7"/>
            <a:ext cx="2403752" cy="27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991" y="2816932"/>
            <a:ext cx="237626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7"/>
            <a:ext cx="216024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85420"/>
            <a:ext cx="1512168" cy="58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7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263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   TREATMENT ROOM MAKE OVER FOR POLIKLINIK PENAWAR BRANCH </vt:lpstr>
      <vt:lpstr>PENGENALAN</vt:lpstr>
      <vt:lpstr>APPENDIX</vt:lpstr>
      <vt:lpstr>CONT APPENDIX</vt:lpstr>
      <vt:lpstr>CONT APPENDIX</vt:lpstr>
      <vt:lpstr>STANDARD OPERATION PROCEDURE POLIKLINIK PENAWAR TREATMENT ROOM file Pengenalan dan Penerangan </vt:lpstr>
      <vt:lpstr>STOCK CARD</vt:lpstr>
      <vt:lpstr>ALGORITMA</vt:lpstr>
      <vt:lpstr>POLIKLINIK MASAI….DULU</vt:lpstr>
      <vt:lpstr>POLIKLINIK MASAI ……DULU </vt:lpstr>
      <vt:lpstr>POLIKLINIK MASAI KINI …..DAN SELAMANYA</vt:lpstr>
      <vt:lpstr>TERIMA KASIH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2012-07-15T04:03:02Z</dcterms:created>
  <dcterms:modified xsi:type="dcterms:W3CDTF">2012-07-16T07:22:06Z</dcterms:modified>
</cp:coreProperties>
</file>